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0" r:id="rId2"/>
    <p:sldId id="257" r:id="rId3"/>
    <p:sldId id="259" r:id="rId4"/>
    <p:sldId id="258" r:id="rId5"/>
    <p:sldId id="256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6"/>
    <p:restoredTop sz="96405"/>
  </p:normalViewPr>
  <p:slideViewPr>
    <p:cSldViewPr snapToGrid="0">
      <p:cViewPr>
        <p:scale>
          <a:sx n="125" d="100"/>
          <a:sy n="125" d="100"/>
        </p:scale>
        <p:origin x="-8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31E14-EDF2-022C-308C-729E6F333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92582A-008A-A83C-5EE5-85DFE2528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8ED23-4A64-153D-61EB-0746C878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F6F78-453A-43F2-6E64-1D842E82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1B36-8EAE-2D2A-F452-F3A949E7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2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2D9A7-BBFA-8A58-955B-48A5288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93DA0A-07FB-63DE-5B26-FFBBE8246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09DB0-2974-CFF7-928E-E53320B1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65ED0-9093-7217-C940-E992B627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929B9-7DE2-DCCC-F370-EC0C2F85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26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B52273-76DB-42BB-E1F4-BC5694265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34116-FF2B-51D2-A231-D8649DD65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0772D-D0A9-18A8-9599-19BA70E2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559F6-4A19-E2D8-9652-EA080E59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44C02B-190F-8D64-7A3B-2B8D4B9F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762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5BBE1-85E1-B9B1-7C93-53CA35A9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D11BD-645A-1CAD-C7E4-9FB9A6A9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9212D-8CCC-CAF6-C086-31A7D6ED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0127D-B55F-AF7A-27B2-A8E2F7E6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A5ED4-E148-F495-01A3-5DE12E27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6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1298B-8526-3768-E6D6-A9EB6823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DD711D-D76D-D1DB-A9A2-D53134FA5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3149A-0690-6D97-988B-78633226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FEC83-B9D0-C8EE-6B8B-9B0B2E22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C1D49-0BB3-4ADD-0BCE-FBB13C82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725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0E4A5-87AB-8019-75B8-FBCC1DAC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136DE-FDE5-5848-1DAD-D01BE39EB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381FE-2FE5-BBCF-628D-39FFC8464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70367-1003-7E30-7326-BD13BC9F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618150-033E-D057-7F94-70B82BAE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845BBA-E46B-6A3C-986A-61B8E1AF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08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79257-17EC-AF9F-4017-03E25C0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CB74A-9000-F279-060A-C329F6AD6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7B1DE4-43EE-9F3A-024C-5E2FA5CD2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C39952-9801-F177-E5E9-CD948E724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09A73A-2A29-A096-1F4C-6A3ACF409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968389-764C-B0AF-D77F-2B2A1EA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577E77-5ABF-7050-46E1-C602C3DB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D020EC-1BB3-494B-19E1-B3DB2A9F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21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CDFF0-F4E3-5D85-015B-FD9F70BF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957D08-AF9E-C1C1-34F1-310C9FBE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3DEF7-225B-E635-588C-11C9A9C8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699D5D-B145-C9FD-63AF-A7203D56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52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4F04A0-D53B-0D63-DCE5-6652E436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73D918-57CC-80AA-A82B-D0E20BC9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7D3D40-6479-7992-7CD3-F0051EE4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257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7A337-ED5E-12C0-394B-D782B975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02204-E278-325B-5F58-4D914A44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88D6A-FDEE-45D0-230E-AFD9382A8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CBA3D-F9DA-1514-89DE-5E9B1486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61F43-C635-4137-FDEA-88D38D8D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A2066-8B6E-C542-B3FB-32A6098E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300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05B93-9A40-3004-5D5D-86A3A079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2E3680-DDD8-F7B9-0330-1076595AC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62529-9000-D951-FF69-AEF52B3AA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38632-BAFC-70D0-59E5-A4B45002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C158F-ECE0-B901-1CF6-BD75EB82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A54BB-067D-628D-7831-2E6DAB5B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32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C308FC-BBE5-3FA5-38CA-EE061B23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1D60E-B4AD-59AC-8DE9-1B81FBAF8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E4562-AF6E-B1AE-59CA-71140C980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FA4C-B507-924F-812F-EAF9B921D0D7}" type="datetimeFigureOut">
              <a:rPr kumimoji="1" lang="ko-KR" altLang="en-US" smtClean="0"/>
              <a:t>2022. 12. 27.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640CD-25CD-BFFA-EB27-1FF2FC8AA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EFA01-E3B2-9EEB-FD0C-2C6AECC59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9507-4246-1545-A4C2-E5AA08FC6F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94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B5A945-9D06-527E-74A6-1084BDAA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1"/>
            <a:ext cx="12204688" cy="6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2EF6A6-7538-09DB-CDD8-598A962C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7" y="2204154"/>
            <a:ext cx="10290245" cy="2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8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B8CD70-CBE0-9824-FACA-65C4FFE8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7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6C5F41-8D6F-1993-4B9A-DEAA2D072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" b="21025"/>
          <a:stretch/>
        </p:blipFill>
        <p:spPr>
          <a:xfrm>
            <a:off x="307952" y="990562"/>
            <a:ext cx="4655198" cy="4876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E07AC7-AA29-3BD6-6178-BFF0ECD1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53540" y="1600171"/>
            <a:ext cx="4876875" cy="3657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8B17C9-153E-AAE6-CD22-14D2A66A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806" y="990560"/>
            <a:ext cx="2910938" cy="48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1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F2AF91-2A3B-7F42-4797-79896CE8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73" y="371788"/>
            <a:ext cx="4936873" cy="64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253C24-58E5-01CB-C8EE-DDF6030F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73" y="1136773"/>
            <a:ext cx="9710434" cy="48169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44751E-9973-BF17-9F6B-A5B17EF88A5E}"/>
              </a:ext>
            </a:extLst>
          </p:cNvPr>
          <p:cNvSpPr/>
          <p:nvPr/>
        </p:nvSpPr>
        <p:spPr>
          <a:xfrm>
            <a:off x="9033468" y="1497204"/>
            <a:ext cx="1195754" cy="301451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6D998-14B2-8BF2-0F6A-789A57FE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73" y="1136773"/>
            <a:ext cx="9710434" cy="48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7D9476-1EBD-E512-CD06-62A72EDEF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816428"/>
            <a:ext cx="11320906" cy="53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0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6C8478-E333-78D0-2DF9-340F5169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36105" y="-988060"/>
            <a:ext cx="5707751" cy="883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0</Words>
  <Application>Microsoft Macintosh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4</cp:revision>
  <dcterms:created xsi:type="dcterms:W3CDTF">2022-12-27T05:29:51Z</dcterms:created>
  <dcterms:modified xsi:type="dcterms:W3CDTF">2022-12-27T07:45:55Z</dcterms:modified>
</cp:coreProperties>
</file>